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301" r:id="rId4"/>
    <p:sldId id="305" r:id="rId5"/>
    <p:sldId id="288" r:id="rId6"/>
    <p:sldId id="303" r:id="rId7"/>
    <p:sldId id="304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2690" autoAdjust="0"/>
  </p:normalViewPr>
  <p:slideViewPr>
    <p:cSldViewPr snapToGrid="0">
      <p:cViewPr varScale="1">
        <p:scale>
          <a:sx n="46" d="100"/>
          <a:sy n="46" d="100"/>
        </p:scale>
        <p:origin x="144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97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Downward" userId="677e843c-e5c7-4b9e-9ccc-93b9df7bd785" providerId="ADAL" clId="{9C58C8E1-5B7B-4AF6-9176-A93FB3FF2429}"/>
    <pc:docChg chg="delSld">
      <pc:chgData name="Oliver Downward" userId="677e843c-e5c7-4b9e-9ccc-93b9df7bd785" providerId="ADAL" clId="{9C58C8E1-5B7B-4AF6-9176-A93FB3FF2429}" dt="2022-12-14T11:50:51.143" v="1" actId="2696"/>
      <pc:docMkLst>
        <pc:docMk/>
      </pc:docMkLst>
      <pc:sldChg chg="del">
        <pc:chgData name="Oliver Downward" userId="677e843c-e5c7-4b9e-9ccc-93b9df7bd785" providerId="ADAL" clId="{9C58C8E1-5B7B-4AF6-9176-A93FB3FF2429}" dt="2022-12-14T11:50:47.893" v="0" actId="2696"/>
        <pc:sldMkLst>
          <pc:docMk/>
          <pc:sldMk cId="3915029914" sldId="306"/>
        </pc:sldMkLst>
      </pc:sldChg>
      <pc:sldChg chg="del">
        <pc:chgData name="Oliver Downward" userId="677e843c-e5c7-4b9e-9ccc-93b9df7bd785" providerId="ADAL" clId="{9C58C8E1-5B7B-4AF6-9176-A93FB3FF2429}" dt="2022-12-14T11:50:51.143" v="1" actId="2696"/>
        <pc:sldMkLst>
          <pc:docMk/>
          <pc:sldMk cId="101090561" sldId="307"/>
        </pc:sldMkLst>
      </pc:sldChg>
    </pc:docChg>
  </pc:docChgLst>
  <pc:docChgLst>
    <pc:chgData name="Oliver Downward" userId="677e843c-e5c7-4b9e-9ccc-93b9df7bd785" providerId="ADAL" clId="{A92D5BFD-C070-4E6A-9BD1-E648A2792B96}"/>
    <pc:docChg chg="custSel modSld">
      <pc:chgData name="Oliver Downward" userId="677e843c-e5c7-4b9e-9ccc-93b9df7bd785" providerId="ADAL" clId="{A92D5BFD-C070-4E6A-9BD1-E648A2792B96}" dt="2022-10-10T20:35:09.436" v="16" actId="2711"/>
      <pc:docMkLst>
        <pc:docMk/>
      </pc:docMkLst>
      <pc:sldChg chg="modSp mod">
        <pc:chgData name="Oliver Downward" userId="677e843c-e5c7-4b9e-9ccc-93b9df7bd785" providerId="ADAL" clId="{A92D5BFD-C070-4E6A-9BD1-E648A2792B96}" dt="2022-10-10T20:32:55.007" v="4" actId="2711"/>
        <pc:sldMkLst>
          <pc:docMk/>
          <pc:sldMk cId="3108220870" sldId="256"/>
        </pc:sldMkLst>
        <pc:spChg chg="mod">
          <ac:chgData name="Oliver Downward" userId="677e843c-e5c7-4b9e-9ccc-93b9df7bd785" providerId="ADAL" clId="{A92D5BFD-C070-4E6A-9BD1-E648A2792B96}" dt="2022-10-10T20:32:37.552" v="2" actId="2711"/>
          <ac:spMkLst>
            <pc:docMk/>
            <pc:sldMk cId="3108220870" sldId="256"/>
            <ac:spMk id="5" creationId="{26276EF4-83EA-460C-854A-A0D0C3DED76C}"/>
          </ac:spMkLst>
        </pc:spChg>
        <pc:spChg chg="mod">
          <ac:chgData name="Oliver Downward" userId="677e843c-e5c7-4b9e-9ccc-93b9df7bd785" providerId="ADAL" clId="{A92D5BFD-C070-4E6A-9BD1-E648A2792B96}" dt="2022-10-10T20:32:48.899" v="3" actId="2711"/>
          <ac:spMkLst>
            <pc:docMk/>
            <pc:sldMk cId="3108220870" sldId="256"/>
            <ac:spMk id="6" creationId="{340DFE47-92AE-4CC9-9F25-0340DD35D08E}"/>
          </ac:spMkLst>
        </pc:spChg>
        <pc:spChg chg="mod">
          <ac:chgData name="Oliver Downward" userId="677e843c-e5c7-4b9e-9ccc-93b9df7bd785" providerId="ADAL" clId="{A92D5BFD-C070-4E6A-9BD1-E648A2792B96}" dt="2022-10-10T20:32:55.007" v="4" actId="2711"/>
          <ac:spMkLst>
            <pc:docMk/>
            <pc:sldMk cId="3108220870" sldId="256"/>
            <ac:spMk id="10" creationId="{CE05D815-D78B-4A6A-B87C-57FEDA985B9B}"/>
          </ac:spMkLst>
        </pc:spChg>
      </pc:sldChg>
      <pc:sldChg chg="modSp mod">
        <pc:chgData name="Oliver Downward" userId="677e843c-e5c7-4b9e-9ccc-93b9df7bd785" providerId="ADAL" clId="{A92D5BFD-C070-4E6A-9BD1-E648A2792B96}" dt="2022-10-10T20:32:26.161" v="1" actId="27636"/>
        <pc:sldMkLst>
          <pc:docMk/>
          <pc:sldMk cId="1506776487" sldId="257"/>
        </pc:sldMkLst>
        <pc:spChg chg="mod">
          <ac:chgData name="Oliver Downward" userId="677e843c-e5c7-4b9e-9ccc-93b9df7bd785" providerId="ADAL" clId="{A92D5BFD-C070-4E6A-9BD1-E648A2792B96}" dt="2022-10-10T20:32:26.161" v="1" actId="27636"/>
          <ac:spMkLst>
            <pc:docMk/>
            <pc:sldMk cId="1506776487" sldId="257"/>
            <ac:spMk id="11" creationId="{98D950A7-0677-4AA9-A004-0C24BC9A7FF8}"/>
          </ac:spMkLst>
        </pc:spChg>
      </pc:sldChg>
      <pc:sldChg chg="modSp mod">
        <pc:chgData name="Oliver Downward" userId="677e843c-e5c7-4b9e-9ccc-93b9df7bd785" providerId="ADAL" clId="{A92D5BFD-C070-4E6A-9BD1-E648A2792B96}" dt="2022-10-10T20:34:25.605" v="12" actId="27636"/>
        <pc:sldMkLst>
          <pc:docMk/>
          <pc:sldMk cId="2006552077" sldId="288"/>
        </pc:sldMkLst>
        <pc:spChg chg="mod">
          <ac:chgData name="Oliver Downward" userId="677e843c-e5c7-4b9e-9ccc-93b9df7bd785" providerId="ADAL" clId="{A92D5BFD-C070-4E6A-9BD1-E648A2792B96}" dt="2022-10-10T20:34:15.743" v="10" actId="2711"/>
          <ac:spMkLst>
            <pc:docMk/>
            <pc:sldMk cId="2006552077" sldId="288"/>
            <ac:spMk id="8" creationId="{3515E5F4-2861-40B8-8179-54FA0B681CB8}"/>
          </ac:spMkLst>
        </pc:spChg>
        <pc:spChg chg="mod">
          <ac:chgData name="Oliver Downward" userId="677e843c-e5c7-4b9e-9ccc-93b9df7bd785" providerId="ADAL" clId="{A92D5BFD-C070-4E6A-9BD1-E648A2792B96}" dt="2022-10-10T20:34:25.605" v="12" actId="27636"/>
          <ac:spMkLst>
            <pc:docMk/>
            <pc:sldMk cId="2006552077" sldId="288"/>
            <ac:spMk id="10" creationId="{90A44149-C129-4CF4-9688-C3468BCFD1D2}"/>
          </ac:spMkLst>
        </pc:spChg>
      </pc:sldChg>
      <pc:sldChg chg="modSp mod">
        <pc:chgData name="Oliver Downward" userId="677e843c-e5c7-4b9e-9ccc-93b9df7bd785" providerId="ADAL" clId="{A92D5BFD-C070-4E6A-9BD1-E648A2792B96}" dt="2022-10-10T20:35:09.436" v="16" actId="2711"/>
        <pc:sldMkLst>
          <pc:docMk/>
          <pc:sldMk cId="1387621901" sldId="291"/>
        </pc:sldMkLst>
        <pc:spChg chg="mod">
          <ac:chgData name="Oliver Downward" userId="677e843c-e5c7-4b9e-9ccc-93b9df7bd785" providerId="ADAL" clId="{A92D5BFD-C070-4E6A-9BD1-E648A2792B96}" dt="2022-10-10T20:35:09.436" v="16" actId="2711"/>
          <ac:spMkLst>
            <pc:docMk/>
            <pc:sldMk cId="1387621901" sldId="291"/>
            <ac:spMk id="25" creationId="{2FE42AD4-0DD6-4F19-8417-C88A2A3C44F7}"/>
          </ac:spMkLst>
        </pc:spChg>
      </pc:sldChg>
      <pc:sldChg chg="modSp mod">
        <pc:chgData name="Oliver Downward" userId="677e843c-e5c7-4b9e-9ccc-93b9df7bd785" providerId="ADAL" clId="{A92D5BFD-C070-4E6A-9BD1-E648A2792B96}" dt="2022-10-10T20:33:15.220" v="6" actId="2711"/>
        <pc:sldMkLst>
          <pc:docMk/>
          <pc:sldMk cId="191697759" sldId="301"/>
        </pc:sldMkLst>
        <pc:spChg chg="mod">
          <ac:chgData name="Oliver Downward" userId="677e843c-e5c7-4b9e-9ccc-93b9df7bd785" providerId="ADAL" clId="{A92D5BFD-C070-4E6A-9BD1-E648A2792B96}" dt="2022-10-10T20:33:15.220" v="6" actId="2711"/>
          <ac:spMkLst>
            <pc:docMk/>
            <pc:sldMk cId="191697759" sldId="301"/>
            <ac:spMk id="2" creationId="{E86AC573-E8FA-47F2-94A4-BF1B6AC9D742}"/>
          </ac:spMkLst>
        </pc:spChg>
        <pc:spChg chg="mod">
          <ac:chgData name="Oliver Downward" userId="677e843c-e5c7-4b9e-9ccc-93b9df7bd785" providerId="ADAL" clId="{A92D5BFD-C070-4E6A-9BD1-E648A2792B96}" dt="2022-10-10T20:33:09.163" v="5" actId="2711"/>
          <ac:spMkLst>
            <pc:docMk/>
            <pc:sldMk cId="191697759" sldId="301"/>
            <ac:spMk id="3" creationId="{BD3A31AC-31C7-43D7-9080-7C3D75858CC7}"/>
          </ac:spMkLst>
        </pc:spChg>
      </pc:sldChg>
      <pc:sldChg chg="modSp mod">
        <pc:chgData name="Oliver Downward" userId="677e843c-e5c7-4b9e-9ccc-93b9df7bd785" providerId="ADAL" clId="{A92D5BFD-C070-4E6A-9BD1-E648A2792B96}" dt="2022-10-10T20:34:54.737" v="15" actId="14100"/>
        <pc:sldMkLst>
          <pc:docMk/>
          <pc:sldMk cId="3054953821" sldId="303"/>
        </pc:sldMkLst>
        <pc:spChg chg="mod">
          <ac:chgData name="Oliver Downward" userId="677e843c-e5c7-4b9e-9ccc-93b9df7bd785" providerId="ADAL" clId="{A92D5BFD-C070-4E6A-9BD1-E648A2792B96}" dt="2022-10-10T20:34:42.351" v="13" actId="2711"/>
          <ac:spMkLst>
            <pc:docMk/>
            <pc:sldMk cId="3054953821" sldId="303"/>
            <ac:spMk id="11" creationId="{D14B5003-D6DA-4686-817B-7BA7E4B0CBC1}"/>
          </ac:spMkLst>
        </pc:spChg>
        <pc:spChg chg="mod">
          <ac:chgData name="Oliver Downward" userId="677e843c-e5c7-4b9e-9ccc-93b9df7bd785" providerId="ADAL" clId="{A92D5BFD-C070-4E6A-9BD1-E648A2792B96}" dt="2022-10-10T20:34:54.737" v="15" actId="14100"/>
          <ac:spMkLst>
            <pc:docMk/>
            <pc:sldMk cId="3054953821" sldId="303"/>
            <ac:spMk id="12" creationId="{5C6E6FAC-EFF5-4F4A-B969-AF76A973309F}"/>
          </ac:spMkLst>
        </pc:spChg>
      </pc:sldChg>
      <pc:sldChg chg="modSp mod">
        <pc:chgData name="Oliver Downward" userId="677e843c-e5c7-4b9e-9ccc-93b9df7bd785" providerId="ADAL" clId="{A92D5BFD-C070-4E6A-9BD1-E648A2792B96}" dt="2022-10-10T20:33:36.942" v="9" actId="2711"/>
        <pc:sldMkLst>
          <pc:docMk/>
          <pc:sldMk cId="3299195400" sldId="305"/>
        </pc:sldMkLst>
        <pc:spChg chg="mod">
          <ac:chgData name="Oliver Downward" userId="677e843c-e5c7-4b9e-9ccc-93b9df7bd785" providerId="ADAL" clId="{A92D5BFD-C070-4E6A-9BD1-E648A2792B96}" dt="2022-10-10T20:33:30.795" v="8" actId="14100"/>
          <ac:spMkLst>
            <pc:docMk/>
            <pc:sldMk cId="3299195400" sldId="305"/>
            <ac:spMk id="8" creationId="{B115D76A-1237-43EA-B91E-6DA6F336EC68}"/>
          </ac:spMkLst>
        </pc:spChg>
        <pc:spChg chg="mod">
          <ac:chgData name="Oliver Downward" userId="677e843c-e5c7-4b9e-9ccc-93b9df7bd785" providerId="ADAL" clId="{A92D5BFD-C070-4E6A-9BD1-E648A2792B96}" dt="2022-10-10T20:33:36.942" v="9" actId="2711"/>
          <ac:spMkLst>
            <pc:docMk/>
            <pc:sldMk cId="3299195400" sldId="305"/>
            <ac:spMk id="9" creationId="{27F11339-93BA-4EFF-9674-8428799B3EB2}"/>
          </ac:spMkLst>
        </pc:spChg>
      </pc:sldChg>
    </pc:docChg>
  </pc:docChgLst>
  <pc:docChgLst>
    <pc:chgData name="Oliver Downward" userId="677e843c-e5c7-4b9e-9ccc-93b9df7bd785" providerId="ADAL" clId="{ABC605E4-3CB0-4E74-A7DF-D1575F1EAD35}"/>
    <pc:docChg chg="addSld">
      <pc:chgData name="Oliver Downward" userId="677e843c-e5c7-4b9e-9ccc-93b9df7bd785" providerId="ADAL" clId="{ABC605E4-3CB0-4E74-A7DF-D1575F1EAD35}" dt="2022-05-12T19:41:08.656" v="0" actId="2890"/>
      <pc:docMkLst>
        <pc:docMk/>
      </pc:docMkLst>
      <pc:sldChg chg="add">
        <pc:chgData name="Oliver Downward" userId="677e843c-e5c7-4b9e-9ccc-93b9df7bd785" providerId="ADAL" clId="{ABC605E4-3CB0-4E74-A7DF-D1575F1EAD35}" dt="2022-05-12T19:41:08.656" v="0" actId="2890"/>
        <pc:sldMkLst>
          <pc:docMk/>
          <pc:sldMk cId="101090561" sldId="307"/>
        </pc:sldMkLst>
      </pc:sldChg>
    </pc:docChg>
  </pc:docChgLst>
  <pc:docChgLst>
    <pc:chgData name="Richard Dluhy" userId="9af33c2a-f909-418b-9b12-23131790de6a" providerId="ADAL" clId="{14FAB7B3-3866-4270-888A-9F916E5A79C9}"/>
    <pc:docChg chg="undo custSel addSld delSld modSld">
      <pc:chgData name="Richard Dluhy" userId="9af33c2a-f909-418b-9b12-23131790de6a" providerId="ADAL" clId="{14FAB7B3-3866-4270-888A-9F916E5A79C9}" dt="2022-04-04T21:51:20.986" v="2147" actId="14100"/>
      <pc:docMkLst>
        <pc:docMk/>
      </pc:docMkLst>
      <pc:sldChg chg="modNotesTx">
        <pc:chgData name="Richard Dluhy" userId="9af33c2a-f909-418b-9b12-23131790de6a" providerId="ADAL" clId="{14FAB7B3-3866-4270-888A-9F916E5A79C9}" dt="2022-04-04T21:17:20.924" v="1160" actId="20577"/>
        <pc:sldMkLst>
          <pc:docMk/>
          <pc:sldMk cId="3108220870" sldId="256"/>
        </pc:sldMkLst>
      </pc:sldChg>
      <pc:sldChg chg="modNotesTx">
        <pc:chgData name="Richard Dluhy" userId="9af33c2a-f909-418b-9b12-23131790de6a" providerId="ADAL" clId="{14FAB7B3-3866-4270-888A-9F916E5A79C9}" dt="2022-04-04T21:10:36.579" v="914" actId="20577"/>
        <pc:sldMkLst>
          <pc:docMk/>
          <pc:sldMk cId="1506776487" sldId="257"/>
        </pc:sldMkLst>
      </pc:sldChg>
      <pc:sldChg chg="modSp mod modNotes modNotesTx">
        <pc:chgData name="Richard Dluhy" userId="9af33c2a-f909-418b-9b12-23131790de6a" providerId="ADAL" clId="{14FAB7B3-3866-4270-888A-9F916E5A79C9}" dt="2022-04-04T21:15:54.875" v="1088" actId="20577"/>
        <pc:sldMkLst>
          <pc:docMk/>
          <pc:sldMk cId="2006552077" sldId="288"/>
        </pc:sldMkLst>
        <pc:picChg chg="mod">
          <ac:chgData name="Richard Dluhy" userId="9af33c2a-f909-418b-9b12-23131790de6a" providerId="ADAL" clId="{14FAB7B3-3866-4270-888A-9F916E5A79C9}" dt="2022-04-04T20:44:26.833" v="94" actId="1076"/>
          <ac:picMkLst>
            <pc:docMk/>
            <pc:sldMk cId="2006552077" sldId="288"/>
            <ac:picMk id="17" creationId="{D17ECD32-5122-430B-BC13-B60D449C3ECF}"/>
          </ac:picMkLst>
        </pc:picChg>
      </pc:sldChg>
      <pc:sldChg chg="delSp modNotesTx">
        <pc:chgData name="Richard Dluhy" userId="9af33c2a-f909-418b-9b12-23131790de6a" providerId="ADAL" clId="{14FAB7B3-3866-4270-888A-9F916E5A79C9}" dt="2022-04-04T21:41:37.076" v="1921" actId="20577"/>
        <pc:sldMkLst>
          <pc:docMk/>
          <pc:sldMk cId="1387621901" sldId="291"/>
        </pc:sldMkLst>
        <pc:picChg chg="del">
          <ac:chgData name="Richard Dluhy" userId="9af33c2a-f909-418b-9b12-23131790de6a" providerId="ADAL" clId="{14FAB7B3-3866-4270-888A-9F916E5A79C9}" dt="2022-04-04T21:37:51.713" v="1717"/>
          <ac:picMkLst>
            <pc:docMk/>
            <pc:sldMk cId="1387621901" sldId="291"/>
            <ac:picMk id="2" creationId="{09F4ECD2-B49B-4631-B57B-027203A4F719}"/>
          </ac:picMkLst>
        </pc:picChg>
      </pc:sldChg>
      <pc:sldChg chg="modSp mod modNotesTx">
        <pc:chgData name="Richard Dluhy" userId="9af33c2a-f909-418b-9b12-23131790de6a" providerId="ADAL" clId="{14FAB7B3-3866-4270-888A-9F916E5A79C9}" dt="2022-04-04T21:47:05.890" v="2130" actId="1076"/>
        <pc:sldMkLst>
          <pc:docMk/>
          <pc:sldMk cId="191697759" sldId="301"/>
        </pc:sldMkLst>
        <pc:spChg chg="mod">
          <ac:chgData name="Richard Dluhy" userId="9af33c2a-f909-418b-9b12-23131790de6a" providerId="ADAL" clId="{14FAB7B3-3866-4270-888A-9F916E5A79C9}" dt="2022-04-04T21:47:05.890" v="2130" actId="1076"/>
          <ac:spMkLst>
            <pc:docMk/>
            <pc:sldMk cId="191697759" sldId="301"/>
            <ac:spMk id="2" creationId="{E86AC573-E8FA-47F2-94A4-BF1B6AC9D742}"/>
          </ac:spMkLst>
        </pc:spChg>
      </pc:sldChg>
      <pc:sldChg chg="modSp mod modNotesTx">
        <pc:chgData name="Richard Dluhy" userId="9af33c2a-f909-418b-9b12-23131790de6a" providerId="ADAL" clId="{14FAB7B3-3866-4270-888A-9F916E5A79C9}" dt="2022-04-04T21:48:35.501" v="2137" actId="14100"/>
        <pc:sldMkLst>
          <pc:docMk/>
          <pc:sldMk cId="3054953821" sldId="303"/>
        </pc:sldMkLst>
        <pc:spChg chg="mod">
          <ac:chgData name="Richard Dluhy" userId="9af33c2a-f909-418b-9b12-23131790de6a" providerId="ADAL" clId="{14FAB7B3-3866-4270-888A-9F916E5A79C9}" dt="2022-04-04T21:48:35.501" v="2137" actId="14100"/>
          <ac:spMkLst>
            <pc:docMk/>
            <pc:sldMk cId="3054953821" sldId="303"/>
            <ac:spMk id="12" creationId="{5C6E6FAC-EFF5-4F4A-B969-AF76A973309F}"/>
          </ac:spMkLst>
        </pc:spChg>
      </pc:sldChg>
      <pc:sldChg chg="addSp delSp modSp mod modNotesTx">
        <pc:chgData name="Richard Dluhy" userId="9af33c2a-f909-418b-9b12-23131790de6a" providerId="ADAL" clId="{14FAB7B3-3866-4270-888A-9F916E5A79C9}" dt="2022-04-04T21:51:20.986" v="2147" actId="14100"/>
        <pc:sldMkLst>
          <pc:docMk/>
          <pc:sldMk cId="3996872101" sldId="304"/>
        </pc:sldMkLst>
        <pc:spChg chg="add del">
          <ac:chgData name="Richard Dluhy" userId="9af33c2a-f909-418b-9b12-23131790de6a" providerId="ADAL" clId="{14FAB7B3-3866-4270-888A-9F916E5A79C9}" dt="2022-04-04T21:49:09.276" v="2142" actId="26606"/>
          <ac:spMkLst>
            <pc:docMk/>
            <pc:sldMk cId="3996872101" sldId="304"/>
            <ac:spMk id="9" creationId="{1855405F-37A2-4869-9154-F8BE3BECE6C3}"/>
          </ac:spMkLst>
        </pc:spChg>
        <pc:spChg chg="add del">
          <ac:chgData name="Richard Dluhy" userId="9af33c2a-f909-418b-9b12-23131790de6a" providerId="ADAL" clId="{14FAB7B3-3866-4270-888A-9F916E5A79C9}" dt="2022-04-04T21:49:09.276" v="2142" actId="26606"/>
          <ac:spMkLst>
            <pc:docMk/>
            <pc:sldMk cId="3996872101" sldId="304"/>
            <ac:spMk id="10" creationId="{01D0AF59-99C3-4251-AB9A-C966C6AD4400}"/>
          </ac:spMkLst>
        </pc:spChg>
        <pc:spChg chg="add del">
          <ac:chgData name="Richard Dluhy" userId="9af33c2a-f909-418b-9b12-23131790de6a" providerId="ADAL" clId="{14FAB7B3-3866-4270-888A-9F916E5A79C9}" dt="2022-04-04T21:49:09.262" v="2141" actId="26606"/>
          <ac:spMkLst>
            <pc:docMk/>
            <pc:sldMk cId="3996872101" sldId="304"/>
            <ac:spMk id="15" creationId="{42A4FC2C-047E-45A5-965D-8E1E3BF09BC6}"/>
          </ac:spMkLst>
        </pc:spChg>
        <pc:spChg chg="add">
          <ac:chgData name="Richard Dluhy" userId="9af33c2a-f909-418b-9b12-23131790de6a" providerId="ADAL" clId="{14FAB7B3-3866-4270-888A-9F916E5A79C9}" dt="2022-04-04T21:49:09.276" v="2142" actId="26606"/>
          <ac:spMkLst>
            <pc:docMk/>
            <pc:sldMk cId="3996872101" sldId="304"/>
            <ac:spMk id="17" creationId="{83C98ABE-055B-441F-B07E-44F97F083C39}"/>
          </ac:spMkLst>
        </pc:spChg>
        <pc:spChg chg="add">
          <ac:chgData name="Richard Dluhy" userId="9af33c2a-f909-418b-9b12-23131790de6a" providerId="ADAL" clId="{14FAB7B3-3866-4270-888A-9F916E5A79C9}" dt="2022-04-04T21:49:09.276" v="2142" actId="26606"/>
          <ac:spMkLst>
            <pc:docMk/>
            <pc:sldMk cId="3996872101" sldId="304"/>
            <ac:spMk id="18" creationId="{F3060C83-F051-4F0E-ABAD-AA0DFC48B218}"/>
          </ac:spMkLst>
        </pc:spChg>
        <pc:spChg chg="add">
          <ac:chgData name="Richard Dluhy" userId="9af33c2a-f909-418b-9b12-23131790de6a" providerId="ADAL" clId="{14FAB7B3-3866-4270-888A-9F916E5A79C9}" dt="2022-04-04T21:49:09.276" v="2142" actId="26606"/>
          <ac:spMkLst>
            <pc:docMk/>
            <pc:sldMk cId="3996872101" sldId="304"/>
            <ac:spMk id="19" creationId="{29FDB030-9B49-4CED-8CCD-4D99382388AC}"/>
          </ac:spMkLst>
        </pc:spChg>
        <pc:spChg chg="add">
          <ac:chgData name="Richard Dluhy" userId="9af33c2a-f909-418b-9b12-23131790de6a" providerId="ADAL" clId="{14FAB7B3-3866-4270-888A-9F916E5A79C9}" dt="2022-04-04T21:49:09.276" v="2142" actId="26606"/>
          <ac:spMkLst>
            <pc:docMk/>
            <pc:sldMk cId="3996872101" sldId="304"/>
            <ac:spMk id="21" creationId="{3783CA14-24A1-485C-8B30-D6A5D87987AD}"/>
          </ac:spMkLst>
        </pc:spChg>
        <pc:spChg chg="add">
          <ac:chgData name="Richard Dluhy" userId="9af33c2a-f909-418b-9b12-23131790de6a" providerId="ADAL" clId="{14FAB7B3-3866-4270-888A-9F916E5A79C9}" dt="2022-04-04T21:49:09.276" v="2142" actId="26606"/>
          <ac:spMkLst>
            <pc:docMk/>
            <pc:sldMk cId="3996872101" sldId="304"/>
            <ac:spMk id="23" creationId="{9A97C86A-04D6-40F7-AE84-31AB43E6A846}"/>
          </ac:spMkLst>
        </pc:spChg>
        <pc:spChg chg="add">
          <ac:chgData name="Richard Dluhy" userId="9af33c2a-f909-418b-9b12-23131790de6a" providerId="ADAL" clId="{14FAB7B3-3866-4270-888A-9F916E5A79C9}" dt="2022-04-04T21:49:09.276" v="2142" actId="26606"/>
          <ac:spMkLst>
            <pc:docMk/>
            <pc:sldMk cId="3996872101" sldId="304"/>
            <ac:spMk id="25" creationId="{FF9F2414-84E8-453E-B1F3-389FDE8192D9}"/>
          </ac:spMkLst>
        </pc:spChg>
        <pc:spChg chg="add">
          <ac:chgData name="Richard Dluhy" userId="9af33c2a-f909-418b-9b12-23131790de6a" providerId="ADAL" clId="{14FAB7B3-3866-4270-888A-9F916E5A79C9}" dt="2022-04-04T21:49:09.276" v="2142" actId="26606"/>
          <ac:spMkLst>
            <pc:docMk/>
            <pc:sldMk cId="3996872101" sldId="304"/>
            <ac:spMk id="27" creationId="{3ECA69A1-7536-43AC-85EF-C7106179F5ED}"/>
          </ac:spMkLst>
        </pc:spChg>
        <pc:picChg chg="mod">
          <ac:chgData name="Richard Dluhy" userId="9af33c2a-f909-418b-9b12-23131790de6a" providerId="ADAL" clId="{14FAB7B3-3866-4270-888A-9F916E5A79C9}" dt="2022-04-04T21:51:20.986" v="2147" actId="14100"/>
          <ac:picMkLst>
            <pc:docMk/>
            <pc:sldMk cId="3996872101" sldId="304"/>
            <ac:picMk id="2" creationId="{0CC8650C-4757-4B28-9AA4-FBEFCFDAD497}"/>
          </ac:picMkLst>
        </pc:picChg>
        <pc:picChg chg="add del">
          <ac:chgData name="Richard Dluhy" userId="9af33c2a-f909-418b-9b12-23131790de6a" providerId="ADAL" clId="{14FAB7B3-3866-4270-888A-9F916E5A79C9}" dt="2022-04-04T21:48:55.111" v="2139"/>
          <ac:picMkLst>
            <pc:docMk/>
            <pc:sldMk cId="3996872101" sldId="304"/>
            <ac:picMk id="3" creationId="{AD0BF93A-8D13-4587-9104-2A5683ABDF65}"/>
          </ac:picMkLst>
        </pc:picChg>
        <pc:picChg chg="add del">
          <ac:chgData name="Richard Dluhy" userId="9af33c2a-f909-418b-9b12-23131790de6a" providerId="ADAL" clId="{14FAB7B3-3866-4270-888A-9F916E5A79C9}" dt="2022-04-04T21:50:36.745" v="2144"/>
          <ac:picMkLst>
            <pc:docMk/>
            <pc:sldMk cId="3996872101" sldId="304"/>
            <ac:picMk id="4" creationId="{F71ADF5F-B487-4BB5-AA2A-6791B1D85492}"/>
          </ac:picMkLst>
        </pc:picChg>
      </pc:sldChg>
      <pc:sldChg chg="modSp mod modNotesTx">
        <pc:chgData name="Richard Dluhy" userId="9af33c2a-f909-418b-9b12-23131790de6a" providerId="ADAL" clId="{14FAB7B3-3866-4270-888A-9F916E5A79C9}" dt="2022-04-04T21:46:54.355" v="2129" actId="1076"/>
        <pc:sldMkLst>
          <pc:docMk/>
          <pc:sldMk cId="3299195400" sldId="305"/>
        </pc:sldMkLst>
        <pc:spChg chg="mod">
          <ac:chgData name="Richard Dluhy" userId="9af33c2a-f909-418b-9b12-23131790de6a" providerId="ADAL" clId="{14FAB7B3-3866-4270-888A-9F916E5A79C9}" dt="2022-04-04T21:46:54.355" v="2129" actId="1076"/>
          <ac:spMkLst>
            <pc:docMk/>
            <pc:sldMk cId="3299195400" sldId="305"/>
            <ac:spMk id="9" creationId="{27F11339-93BA-4EFF-9674-8428799B3EB2}"/>
          </ac:spMkLst>
        </pc:spChg>
      </pc:sldChg>
      <pc:sldChg chg="delSp new del">
        <pc:chgData name="Richard Dluhy" userId="9af33c2a-f909-418b-9b12-23131790de6a" providerId="ADAL" clId="{14FAB7B3-3866-4270-888A-9F916E5A79C9}" dt="2022-04-04T21:37:40.597" v="1716" actId="680"/>
        <pc:sldMkLst>
          <pc:docMk/>
          <pc:sldMk cId="1370370861" sldId="306"/>
        </pc:sldMkLst>
        <pc:picChg chg="del">
          <ac:chgData name="Richard Dluhy" userId="9af33c2a-f909-418b-9b12-23131790de6a" providerId="ADAL" clId="{14FAB7B3-3866-4270-888A-9F916E5A79C9}" dt="2022-04-04T21:37:38.586" v="1715"/>
          <ac:picMkLst>
            <pc:docMk/>
            <pc:sldMk cId="1370370861" sldId="306"/>
            <ac:picMk id="2" creationId="{5E2A42E7-8A33-41D9-8B7A-0CA1E27E67F9}"/>
          </ac:picMkLst>
        </pc:picChg>
      </pc:sldChg>
      <pc:sldChg chg="addSp modSp new mod setBg setClrOvrMap modNotesTx">
        <pc:chgData name="Richard Dluhy" userId="9af33c2a-f909-418b-9b12-23131790de6a" providerId="ADAL" clId="{14FAB7B3-3866-4270-888A-9F916E5A79C9}" dt="2022-04-04T21:44:37.402" v="2121" actId="20577"/>
        <pc:sldMkLst>
          <pc:docMk/>
          <pc:sldMk cId="3915029914" sldId="306"/>
        </pc:sldMkLst>
        <pc:picChg chg="add mod">
          <ac:chgData name="Richard Dluhy" userId="9af33c2a-f909-418b-9b12-23131790de6a" providerId="ADAL" clId="{14FAB7B3-3866-4270-888A-9F916E5A79C9}" dt="2022-04-04T21:38:26.839" v="1721" actId="26606"/>
          <ac:picMkLst>
            <pc:docMk/>
            <pc:sldMk cId="3915029914" sldId="306"/>
            <ac:picMk id="2" creationId="{3D1BA05B-E91D-4ADF-9CB8-AB258B89EA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7E37C-8A2E-4F16-81D8-F46503014096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36C9C-8404-4E0F-9DCF-6D4EA3C8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0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CYRISMA?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CYRISMA is a SaaS based cybersecurity risk management platform ecosystem that is Affordable, Accessible, and Easy to use enabling organizations to identify and immediately reduce their Cyber Risk.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CF330-D365-46A7-8900-C74AE06202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6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business – Can you answer these 6 questions? If You can, you are the right path to Risk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6C9C-8404-4E0F-9DCF-6D4EA3C8D2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8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Security Solutions </a:t>
            </a:r>
          </a:p>
          <a:p>
            <a:endParaRPr lang="en-US" dirty="0"/>
          </a:p>
          <a:p>
            <a:r>
              <a:rPr lang="en-US" dirty="0"/>
              <a:t>Single point products</a:t>
            </a:r>
          </a:p>
          <a:p>
            <a:r>
              <a:rPr lang="en-US" dirty="0"/>
              <a:t>Multiple products – Tool Fatigue, Alert Fatigue, 500-page Reports</a:t>
            </a:r>
          </a:p>
          <a:p>
            <a:r>
              <a:rPr lang="en-US" dirty="0"/>
              <a:t>No single view of the truth</a:t>
            </a:r>
          </a:p>
          <a:p>
            <a:r>
              <a:rPr lang="en-US" dirty="0"/>
              <a:t>Time consuming static reports with No Call To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6C9C-8404-4E0F-9DCF-6D4EA3C8D2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Decision Process – Reasons why no action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6C9C-8404-4E0F-9DCF-6D4EA3C8D2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3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CYRISMA focuses on the Data first and then follow our process.  We have created a repeatable and unique ecosystem.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CYRISMA’s distinctive methodology is based on these 3 core functions:</a:t>
            </a:r>
          </a:p>
          <a:p>
            <a:endParaRPr lang="en-US" dirty="0"/>
          </a:p>
          <a:p>
            <a:r>
              <a:rPr lang="en-US" sz="1000" dirty="0"/>
              <a:t>Data Discovery</a:t>
            </a:r>
          </a:p>
          <a:p>
            <a:r>
              <a:rPr lang="en-US" dirty="0"/>
              <a:t>Risk Assessment</a:t>
            </a:r>
          </a:p>
          <a:p>
            <a:r>
              <a:rPr lang="en-US" dirty="0"/>
              <a:t>Relevant Action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 steps or capabilities all within the same interface. </a:t>
            </a:r>
          </a:p>
          <a:p>
            <a:endParaRPr lang="en-US" dirty="0"/>
          </a:p>
          <a:p>
            <a:r>
              <a:rPr lang="en-US" dirty="0"/>
              <a:t>1 Discover Data</a:t>
            </a:r>
          </a:p>
          <a:p>
            <a:r>
              <a:rPr lang="en-US" dirty="0"/>
              <a:t>2 Data Sensitivity</a:t>
            </a:r>
          </a:p>
          <a:p>
            <a:r>
              <a:rPr lang="en-US" dirty="0"/>
              <a:t>3 Who can access the data</a:t>
            </a:r>
          </a:p>
          <a:p>
            <a:r>
              <a:rPr lang="en-US" dirty="0"/>
              <a:t>4 Identify Vulnerabilities</a:t>
            </a:r>
          </a:p>
          <a:p>
            <a:r>
              <a:rPr lang="en-US" dirty="0"/>
              <a:t>5 Strengthen System Configurations</a:t>
            </a:r>
          </a:p>
          <a:p>
            <a:r>
              <a:rPr lang="en-US" dirty="0"/>
              <a:t>6 Create and execute mitigation plans – This allows you to track progress of the team.</a:t>
            </a:r>
          </a:p>
          <a:p>
            <a:r>
              <a:rPr lang="en-US" dirty="0"/>
              <a:t>7 Monitor risk scores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6C9C-8404-4E0F-9DCF-6D4EA3C8D2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5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CYRISMA Cyber Risk Management Platform simply stated…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6C9C-8404-4E0F-9DCF-6D4EA3C8D2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05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your trusted Cyber Risk Advisor our objective is to reduce your overall risk exposure and ensure compliance using the CYRISMA Platform Command Center managing multiple customers like you.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Search for Sensitive Data and reduce footprint before the bad actor attacks and holds it for ransom</a:t>
            </a:r>
          </a:p>
          <a:p>
            <a:r>
              <a:rPr lang="en-US" dirty="0"/>
              <a:t>Perform Vulnerability scanning and identify to mitigate </a:t>
            </a:r>
          </a:p>
          <a:p>
            <a:endParaRPr lang="en-US" dirty="0"/>
          </a:p>
          <a:p>
            <a:r>
              <a:rPr lang="en-US" dirty="0"/>
              <a:t>Scan assets against CIS benchmarks to establish tighter security controls. Reduce the risk of being breached or compromised adhering to regulatory compliance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36C9C-8404-4E0F-9DCF-6D4EA3C8D2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84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Reasons why to select CYRISMA Platform &amp; Ecosystem with a Single Cyber Security SaaS Solution at a much lower cost over the multi vendor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04D64-F8D0-418B-9148-716C3881E2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7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306C-2314-4612-808B-3A60FD46D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0B6BF-8C52-45BF-BF86-5BEE8470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FB462-0397-4CA2-BB8D-93220758F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D41-5C2B-436E-93DD-20550A55786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BA635-FA89-4C10-B744-FD0B838E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9FF59-70EA-4309-8FC5-5672FEF3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DBAF-2DC2-4BDF-9D57-73D04219F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3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9189-DBF4-4C4A-B6B1-A2BEB16D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1368B-8C99-4B88-8193-86C545DCF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EE820-6525-4841-8FE6-B5060D91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D41-5C2B-436E-93DD-20550A55786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30F89-5466-4552-9CA3-5BBD2F13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7063-19F3-4F47-8C20-640425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DBAF-2DC2-4BDF-9D57-73D04219F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7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A3D43-29E6-46A1-B80A-5363BB068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3B987-98EB-4C5A-8DE1-CB5F04A45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4B191-BB6D-4B55-8622-5FF3B329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D41-5C2B-436E-93DD-20550A55786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EDEDF-9FD3-4153-B189-788D1FCA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095BD-6120-4905-BF0F-84DA1ACB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DBAF-2DC2-4BDF-9D57-73D04219F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48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Cyber Security Solutions">
            <a:extLst>
              <a:ext uri="{FF2B5EF4-FFF2-40B4-BE49-F238E27FC236}">
                <a16:creationId xmlns:a16="http://schemas.microsoft.com/office/drawing/2014/main" id="{DB4F1F65-347E-49FA-B8EC-03102CEEFE7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81" r="27091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6DB600-2E2E-400C-9F43-ED170F67EA2D}"/>
              </a:ext>
            </a:extLst>
          </p:cNvPr>
          <p:cNvSpPr/>
          <p:nvPr userDrawn="1"/>
        </p:nvSpPr>
        <p:spPr>
          <a:xfrm>
            <a:off x="0" y="10"/>
            <a:ext cx="12192000" cy="6857990"/>
          </a:xfrm>
          <a:prstGeom prst="rect">
            <a:avLst/>
          </a:prstGeom>
          <a:gradFill flip="none"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64000">
                <a:sysClr val="windowText" lastClr="000000">
                  <a:lumMod val="85000"/>
                  <a:lumOff val="15000"/>
                  <a:alpha val="91000"/>
                </a:sysClr>
              </a:gs>
              <a:gs pos="32000">
                <a:sysClr val="windowText" lastClr="000000">
                  <a:lumMod val="85000"/>
                  <a:lumOff val="15000"/>
                </a:sysClr>
              </a:gs>
              <a:gs pos="100000">
                <a:sysClr val="windowText" lastClr="000000">
                  <a:lumMod val="85000"/>
                  <a:lumOff val="15000"/>
                  <a:alpha val="95000"/>
                </a:sysClr>
              </a:gs>
            </a:gsLst>
            <a:lin ang="0" scaled="1"/>
            <a:tileRect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7493F-E8AB-428D-9019-854D4E19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B23-C856-496B-A31D-C90E26AD9C6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4E8B65-E37C-4FE3-9C44-C501849EA6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4" y="6297323"/>
            <a:ext cx="2744047" cy="48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6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564A-82E4-4493-A161-B56F01C6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A6375-2E0D-4F3D-91DB-247ED86F8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B582B-9DF4-44DA-B443-4AD21D80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D41-5C2B-436E-93DD-20550A55786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F8438-4E64-469D-A3B9-547E9D4F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6A268-056C-4E98-8F02-81DC1D35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DBAF-2DC2-4BDF-9D57-73D04219F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3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2F5B-2DB1-4144-BEB5-A55EED27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CC328-B1A5-4B7A-9B7F-551BE5FD7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23D4A-D0DD-49CD-9603-A9BE2754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D41-5C2B-436E-93DD-20550A55786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E4FC4-2A81-4CDB-9618-0632EFF2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1BBCC-0669-43E6-BFAC-6644CF4D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DBAF-2DC2-4BDF-9D57-73D04219F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0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A2EB-1CF2-4145-8C23-C2937B8A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5A694-F620-41B6-8E14-C02E1FACA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91510-416E-4373-9274-E66578830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97242-11E3-41E3-8966-3BF304DBF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D41-5C2B-436E-93DD-20550A55786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650A7-99F0-4AA8-91FF-65EBB8EF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847D3-D4D9-496E-B231-AAD8DB10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DBAF-2DC2-4BDF-9D57-73D04219F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4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39D02-E649-42F6-97C1-5DAEF877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EF85C-A2C1-43F4-8CF7-633078B05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47462-8AEC-4CF7-9515-F80E13AC8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9D8E2-FC23-4021-BEDB-ECC4748E5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E31EA-0AFF-4391-B389-0E3B31EBD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B1515-0E38-4D48-ABB2-A0C3C5874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D41-5C2B-436E-93DD-20550A55786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251AB-CAE0-40EB-84C9-29219CE8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8A5469-2ADD-42EE-BA9C-7ABE8380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DBAF-2DC2-4BDF-9D57-73D04219F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6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B719-9A5D-4D78-9680-B50B94D43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233B2-BC2B-4445-AF71-BE3DF3E5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D41-5C2B-436E-93DD-20550A55786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DF29F-A98E-48B8-985B-DA08F8D5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54C96-7C24-435D-B674-BD986376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DBAF-2DC2-4BDF-9D57-73D04219F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9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CD8449-7A1D-4F2B-9903-4C912E2B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D41-5C2B-436E-93DD-20550A55786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69765-23FE-4079-BBE1-670466BA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48519-739D-469F-B187-FC5653A6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DBAF-2DC2-4BDF-9D57-73D04219F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8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B82C-3BE5-404A-9C9A-6C071C1E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3221-B4F0-49C7-9585-F10D5C886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B7752-1B2B-445D-9568-9AFDC3FD7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3DD27-02BB-4608-BE8A-4505558B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D41-5C2B-436E-93DD-20550A55786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71CCA-2FF7-420F-A718-5BB1C9F4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1C8E2-6B7D-494A-A07D-71BF2D67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DBAF-2DC2-4BDF-9D57-73D04219F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6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329BC-AD75-4454-978A-04C95E688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C9C428-9FB3-40FD-9CDF-6B54F8214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2F4FD-266A-421A-9ADE-0866A6E4A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0EFFB-47CA-4C74-B04A-A307CDD1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D41-5C2B-436E-93DD-20550A55786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5CE42-2394-4C57-91DD-D48F09EC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92B74-74D9-4A3F-AEFB-235A4034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DBAF-2DC2-4BDF-9D57-73D04219F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1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C99E27-8373-4CDD-AB51-B0600CDC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74B1D-2BB3-4AEB-BD15-F590BE1DD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3A47C-B6B9-4FA1-86BF-AA9CE6786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BED41-5C2B-436E-93DD-20550A55786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E1644-FF22-43F9-A185-AC880F02D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C028E-5A21-4C70-A04D-5B7F9F7F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1DBAF-2DC2-4BDF-9D57-73D04219F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2013.igem.org/Team:UGent/Surve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s://www.jabil.com/capabilitie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s://www.jabil.com/capabilitie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18ECA-94E1-4098-A546-51E6EC53D2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63817"/>
            <a:ext cx="12387822" cy="997068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98D950A7-0677-4AA9-A004-0C24BC9A7FF8}"/>
              </a:ext>
            </a:extLst>
          </p:cNvPr>
          <p:cNvSpPr txBox="1">
            <a:spLocks/>
          </p:cNvSpPr>
          <p:nvPr/>
        </p:nvSpPr>
        <p:spPr>
          <a:xfrm>
            <a:off x="2065115" y="4020963"/>
            <a:ext cx="8257592" cy="48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Simplicity, Affordability, and Accessibility for Cybersecurity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947BB-9C42-471E-A146-1A64179F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2022 Data Spotlite, Inc.</a:t>
            </a:r>
          </a:p>
        </p:txBody>
      </p:sp>
      <p:pic>
        <p:nvPicPr>
          <p:cNvPr id="10" name="Picture 9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42291E35-E15E-4BC9-81E3-97E349F64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70" y="2118917"/>
            <a:ext cx="8189459" cy="1405219"/>
          </a:xfrm>
          <a:prstGeom prst="rect">
            <a:avLst/>
          </a:prstGeom>
          <a:effectLst>
            <a:glow rad="2794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0677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276EF4-83EA-460C-854A-A0D0C3DED76C}"/>
              </a:ext>
            </a:extLst>
          </p:cNvPr>
          <p:cNvSpPr txBox="1"/>
          <p:nvPr/>
        </p:nvSpPr>
        <p:spPr>
          <a:xfrm>
            <a:off x="689317" y="182880"/>
            <a:ext cx="11091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Ask yourself these six questions.  Can you answer them?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DFE47-92AE-4CC9-9F25-0340DD35D08E}"/>
              </a:ext>
            </a:extLst>
          </p:cNvPr>
          <p:cNvSpPr txBox="1"/>
          <p:nvPr/>
        </p:nvSpPr>
        <p:spPr>
          <a:xfrm>
            <a:off x="554364" y="2151727"/>
            <a:ext cx="35197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we know what type of data we have?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we know where our data is located?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we know who has access to our data?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05D815-D78B-4A6A-B87C-57FEDA985B9B}"/>
              </a:ext>
            </a:extLst>
          </p:cNvPr>
          <p:cNvSpPr txBox="1"/>
          <p:nvPr/>
        </p:nvSpPr>
        <p:spPr>
          <a:xfrm>
            <a:off x="8324354" y="1997839"/>
            <a:ext cx="37965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we know if the systems housing our data have vulnerabilities?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we know if our systems housing our data are secure?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we track and monitor mitigation efforts?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AE3CF08C-E882-4FCA-8B0D-D8FF36E80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92022" y="1117409"/>
            <a:ext cx="5750670" cy="4314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6F0C4F-A5AC-40A6-9F7D-BAC40AD15A1E}"/>
              </a:ext>
            </a:extLst>
          </p:cNvPr>
          <p:cNvSpPr txBox="1"/>
          <p:nvPr/>
        </p:nvSpPr>
        <p:spPr>
          <a:xfrm>
            <a:off x="-1431622" y="9643533"/>
            <a:ext cx="9141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2013.igem.org/Team:UGent/Surve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0822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AC573-E8FA-47F2-94A4-BF1B6AC9D742}"/>
              </a:ext>
            </a:extLst>
          </p:cNvPr>
          <p:cNvSpPr txBox="1"/>
          <p:nvPr/>
        </p:nvSpPr>
        <p:spPr>
          <a:xfrm>
            <a:off x="1658783" y="2128289"/>
            <a:ext cx="431899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It’s Too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Tedious Ramp-Up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 Price 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Limited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“It it’s not broke, don’t fix it”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3A31AC-31C7-43D7-9080-7C3D75858CC7}"/>
              </a:ext>
            </a:extLst>
          </p:cNvPr>
          <p:cNvSpPr txBox="1"/>
          <p:nvPr/>
        </p:nvSpPr>
        <p:spPr>
          <a:xfrm>
            <a:off x="486687" y="212035"/>
            <a:ext cx="11613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Organizations suffer from the following thoughts surrounding Cyber Security</a:t>
            </a:r>
            <a:r>
              <a:rPr lang="en-US" sz="36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97599EB-35ED-4D04-AD7C-26FBADDF7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77" y="1798320"/>
            <a:ext cx="4584162" cy="38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4A0AEC-CB01-4FDD-8FA0-413D83433A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704" r="10704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19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6C4E5-9B80-4D95-BBDA-9DBD1391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2140" y="6356350"/>
            <a:ext cx="758952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53B457B-6956-407F-8688-211415BB1FC3}" type="slidenum">
              <a:rPr lang="en-US" smtClean="0">
                <a:solidFill>
                  <a:srgbClr val="FFFFFF">
                    <a:alpha val="80000"/>
                  </a:srgbClr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en-US" dirty="0">
              <a:solidFill>
                <a:srgbClr val="FFFFFF">
                  <a:alpha val="80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15D76A-1237-43EA-B91E-6DA6F336EC68}"/>
              </a:ext>
            </a:extLst>
          </p:cNvPr>
          <p:cNvSpPr txBox="1"/>
          <p:nvPr/>
        </p:nvSpPr>
        <p:spPr>
          <a:xfrm>
            <a:off x="443250" y="902827"/>
            <a:ext cx="499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Status Quo: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11339-93BA-4EFF-9674-8428799B3EB2}"/>
              </a:ext>
            </a:extLst>
          </p:cNvPr>
          <p:cNvSpPr txBox="1"/>
          <p:nvPr/>
        </p:nvSpPr>
        <p:spPr>
          <a:xfrm>
            <a:off x="910610" y="1896082"/>
            <a:ext cx="51853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Minimal ROI</a:t>
            </a:r>
          </a:p>
          <a:p>
            <a:endParaRPr lang="en-US" sz="2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Additional cost for add-on features/solutions</a:t>
            </a:r>
          </a:p>
          <a:p>
            <a:endParaRPr lang="en-US" sz="2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Most organizations only utilize 10% of the expensive offerings</a:t>
            </a:r>
          </a:p>
          <a:p>
            <a:endParaRPr lang="en-US" sz="2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Multiple interfaces to piece mail together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0F53916-0140-49C1-8F40-7289BEAC0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1" y="6297323"/>
            <a:ext cx="2744047" cy="48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95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6C4E5-9B80-4D95-BBDA-9DBD1391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53B457B-6956-407F-8688-211415BB1FC3}" type="slidenum">
              <a:rPr lang="en-US" smtClean="0">
                <a:solidFill>
                  <a:srgbClr val="FFFFFF">
                    <a:alpha val="80000"/>
                  </a:srgbClr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en-US" dirty="0">
              <a:solidFill>
                <a:srgbClr val="FFFFFF">
                  <a:alpha val="80000"/>
                </a:srgbClr>
              </a:solidFill>
              <a:latin typeface="Calibri" panose="020F0502020204030204"/>
            </a:endParaRPr>
          </a:p>
        </p:txBody>
      </p:sp>
      <p:pic>
        <p:nvPicPr>
          <p:cNvPr id="3" name="Picture 2" descr="A picture containing text, black&#10;&#10;Description automatically generated">
            <a:extLst>
              <a:ext uri="{FF2B5EF4-FFF2-40B4-BE49-F238E27FC236}">
                <a16:creationId xmlns:a16="http://schemas.microsoft.com/office/drawing/2014/main" id="{998A75C7-F0AA-49CF-AFE2-FC39198CE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175" y="1002726"/>
            <a:ext cx="5251083" cy="5294597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17ECD32-5122-430B-BC13-B60D449C3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1" y="6297323"/>
            <a:ext cx="2744047" cy="4831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A44149-C129-4CF4-9688-C3468BCFD1D2}"/>
              </a:ext>
            </a:extLst>
          </p:cNvPr>
          <p:cNvSpPr>
            <a:spLocks noChangeAspect="1"/>
          </p:cNvSpPr>
          <p:nvPr/>
        </p:nvSpPr>
        <p:spPr>
          <a:xfrm>
            <a:off x="377321" y="1144913"/>
            <a:ext cx="6500944" cy="436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14300" marR="0" lvl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114300" marR="0" lvl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CYRISMA a single Interface solution organizes its features into a logical process: </a:t>
            </a:r>
          </a:p>
          <a:p>
            <a:pPr marL="114300" marR="0" lvl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Sensitivity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b="1" kern="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Vulnerability Management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Secure System Configuration Management</a:t>
            </a:r>
          </a:p>
          <a:p>
            <a:pPr marL="9144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b="1" kern="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Risk Reduction through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Mitigation Planning</a:t>
            </a:r>
          </a:p>
          <a:p>
            <a:pPr marL="9144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b="1" kern="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Security Score rating with Trends and metrics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5E5F4-2861-40B8-8179-54FA0B681CB8}"/>
              </a:ext>
            </a:extLst>
          </p:cNvPr>
          <p:cNvSpPr txBox="1"/>
          <p:nvPr/>
        </p:nvSpPr>
        <p:spPr>
          <a:xfrm>
            <a:off x="282411" y="136525"/>
            <a:ext cx="10564883" cy="100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85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Achieve Continuous Improvement &amp; Compliance</a:t>
            </a:r>
          </a:p>
        </p:txBody>
      </p:sp>
    </p:spTree>
    <p:extLst>
      <p:ext uri="{BB962C8B-B14F-4D97-AF65-F5344CB8AC3E}">
        <p14:creationId xmlns:p14="http://schemas.microsoft.com/office/powerpoint/2010/main" val="200655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4A0AEC-CB01-4FDD-8FA0-413D83433A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704" r="10704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19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4B5003-D6DA-4686-817B-7BA7E4B0CBC1}"/>
              </a:ext>
            </a:extLst>
          </p:cNvPr>
          <p:cNvSpPr txBox="1"/>
          <p:nvPr/>
        </p:nvSpPr>
        <p:spPr>
          <a:xfrm>
            <a:off x="518041" y="0"/>
            <a:ext cx="52661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CYRISMA Capabilities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6E6FAC-EFF5-4F4A-B969-AF76A973309F}"/>
              </a:ext>
            </a:extLst>
          </p:cNvPr>
          <p:cNvSpPr>
            <a:spLocks noChangeAspect="1"/>
          </p:cNvSpPr>
          <p:nvPr/>
        </p:nvSpPr>
        <p:spPr>
          <a:xfrm>
            <a:off x="282411" y="1325563"/>
            <a:ext cx="5059610" cy="4698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45720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Scan for Sensitive Data such as SS#, DL#, Credit Cards, etc.</a:t>
            </a:r>
            <a:b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2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Scan different locations File Shares, Email, Database, Cloud.</a:t>
            </a:r>
            <a:b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2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Capture who has access to the sensitive Data.</a:t>
            </a:r>
            <a:b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2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Ability to Scan for Vulnerabilities and Define Root Cause Analysis.</a:t>
            </a:r>
            <a:b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2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Ability to Scan for Secure System Configurations Example CIS Benchmarks.</a:t>
            </a:r>
            <a:b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2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Mitigation and Track progress</a:t>
            </a: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6C4E5-9B80-4D95-BBDA-9DBD1391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2140" y="6356350"/>
            <a:ext cx="758952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53B457B-6956-407F-8688-211415BB1FC3}" type="slidenum">
              <a:rPr lang="en-US" smtClean="0">
                <a:solidFill>
                  <a:srgbClr val="FFFFFF">
                    <a:alpha val="80000"/>
                  </a:srgbClr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 dirty="0">
              <a:solidFill>
                <a:srgbClr val="FFFFFF">
                  <a:alpha val="80000"/>
                </a:srgbClr>
              </a:solidFill>
              <a:latin typeface="Calibri" panose="020F0502020204030204"/>
            </a:endParaRP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63696BC-C4DB-408F-A81C-FB640C311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1" y="6297323"/>
            <a:ext cx="2744047" cy="48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5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8650C-4757-4B28-9AA4-FBEFCFDAD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1968" y="0"/>
            <a:ext cx="12423968" cy="6898713"/>
          </a:xfrm>
          <a:prstGeom prst="rect">
            <a:avLst/>
          </a:prstGeom>
          <a:ln>
            <a:noFill/>
          </a:ln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7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6C4E5-9B80-4D95-BBDA-9DBD1391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880" y="6344996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3B457B-6956-407F-8688-211415BB1FC3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E42AD4-0DD6-4F19-8417-C88A2A3C44F7}"/>
              </a:ext>
            </a:extLst>
          </p:cNvPr>
          <p:cNvSpPr txBox="1"/>
          <p:nvPr/>
        </p:nvSpPr>
        <p:spPr>
          <a:xfrm>
            <a:off x="3308298" y="25349"/>
            <a:ext cx="5994502" cy="67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Competitive Landscape</a:t>
            </a:r>
          </a:p>
        </p:txBody>
      </p:sp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FD8BF5B1-B77A-4D2B-83A0-8466AB6AF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6" y="703453"/>
            <a:ext cx="10187608" cy="526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21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Widescreen</PresentationFormat>
  <Paragraphs>94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Data Centric security to Light</dc:title>
  <dc:creator>Brandon Barend</dc:creator>
  <cp:lastModifiedBy>Oliver Downward</cp:lastModifiedBy>
  <cp:revision>14</cp:revision>
  <dcterms:created xsi:type="dcterms:W3CDTF">2020-10-05T23:10:56Z</dcterms:created>
  <dcterms:modified xsi:type="dcterms:W3CDTF">2022-12-14T11:50:56Z</dcterms:modified>
</cp:coreProperties>
</file>